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A3E504-0DA0-4C21-AA77-20D78E6792E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49FD8E-FD5F-478C-B867-1675C30651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E504-0DA0-4C21-AA77-20D78E6792E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FD8E-FD5F-478C-B867-1675C3065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E504-0DA0-4C21-AA77-20D78E6792E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FD8E-FD5F-478C-B867-1675C3065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A3E504-0DA0-4C21-AA77-20D78E6792E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49FD8E-FD5F-478C-B867-1675C30651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A3E504-0DA0-4C21-AA77-20D78E6792E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49FD8E-FD5F-478C-B867-1675C30651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E504-0DA0-4C21-AA77-20D78E6792E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FD8E-FD5F-478C-B867-1675C30651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E504-0DA0-4C21-AA77-20D78E6792E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FD8E-FD5F-478C-B867-1675C306515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A3E504-0DA0-4C21-AA77-20D78E6792E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49FD8E-FD5F-478C-B867-1675C30651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E504-0DA0-4C21-AA77-20D78E6792E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FD8E-FD5F-478C-B867-1675C3065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A3E504-0DA0-4C21-AA77-20D78E6792E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49FD8E-FD5F-478C-B867-1675C306515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A3E504-0DA0-4C21-AA77-20D78E6792E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49FD8E-FD5F-478C-B867-1675C306515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A3E504-0DA0-4C21-AA77-20D78E6792E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49FD8E-FD5F-478C-B867-1675C30651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628800"/>
            <a:ext cx="6172200" cy="33897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Чаепитие в </a:t>
            </a:r>
            <a:r>
              <a:rPr lang="ru-RU" dirty="0" err="1" smtClean="0"/>
              <a:t>тригорском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 серии мероприятий «Чайные истории  моего класса»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5003322"/>
            <a:ext cx="6406480" cy="1371600"/>
          </a:xfrm>
        </p:spPr>
        <p:txBody>
          <a:bodyPr/>
          <a:lstStyle/>
          <a:p>
            <a:r>
              <a:rPr lang="ru-RU" dirty="0" smtClean="0"/>
              <a:t>Театрализованная викторина «Гастрономические пристрастия А. С. Пушкина»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36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 algn="ctr"/>
            <a:r>
              <a:rPr lang="ru-RU" b="1" dirty="0" smtClean="0"/>
              <a:t>Цели и задачи театрализованной викторины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Создание «семейной атмосферы» в классе в условиях пандемии.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 дни памяти А.С. Пушкина актуализировать материал о жизни поэта.</a:t>
            </a:r>
          </a:p>
          <a:p>
            <a:r>
              <a:rPr lang="ru-RU" dirty="0" smtClean="0"/>
              <a:t>Привлечь к подготовке сценария, театрализации не самых активных  учащихся класса.</a:t>
            </a:r>
          </a:p>
          <a:p>
            <a:r>
              <a:rPr lang="ru-RU" dirty="0" smtClean="0"/>
              <a:t>Подготовить тематическое угощение: яблочные пироги и крыжовенное варенье, сваренное в семьях учащихся.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56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32656"/>
            <a:ext cx="6768752" cy="3816424"/>
          </a:xfrm>
        </p:spPr>
      </p:pic>
      <p:sp>
        <p:nvSpPr>
          <p:cNvPr id="5" name="TextBox 4"/>
          <p:cNvSpPr txBox="1"/>
          <p:nvPr/>
        </p:nvSpPr>
        <p:spPr>
          <a:xfrm>
            <a:off x="2411760" y="4437112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Смеркалось; на столе, блистая,</a:t>
            </a:r>
          </a:p>
          <a:p>
            <a:r>
              <a:rPr lang="ru-RU" dirty="0" smtClean="0"/>
              <a:t>Шипел вечерний самовар,</a:t>
            </a:r>
          </a:p>
          <a:p>
            <a:r>
              <a:rPr lang="ru-RU" dirty="0" smtClean="0"/>
              <a:t>Китайский чайник нагревая;</a:t>
            </a:r>
          </a:p>
          <a:p>
            <a:r>
              <a:rPr lang="ru-RU" dirty="0" smtClean="0"/>
              <a:t>Под ним клубился легкий пар.</a:t>
            </a:r>
          </a:p>
          <a:p>
            <a:r>
              <a:rPr lang="ru-RU" dirty="0" smtClean="0"/>
              <a:t>Разлитый Ольгиной рукою,</a:t>
            </a:r>
          </a:p>
          <a:p>
            <a:r>
              <a:rPr lang="ru-RU" dirty="0" smtClean="0"/>
              <a:t>По чашкам темною </a:t>
            </a:r>
            <a:r>
              <a:rPr lang="ru-RU" dirty="0" err="1" smtClean="0"/>
              <a:t>струёю</a:t>
            </a:r>
            <a:endParaRPr lang="ru-RU" dirty="0" smtClean="0"/>
          </a:p>
          <a:p>
            <a:r>
              <a:rPr lang="ru-RU" dirty="0" smtClean="0"/>
              <a:t>Уже душистый чай бежал…</a:t>
            </a:r>
          </a:p>
          <a:p>
            <a:r>
              <a:rPr lang="ru-RU" dirty="0" smtClean="0"/>
              <a:t>А.С. Пушкин «Евгений Онегин» глава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6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4953000" cy="273473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76872"/>
            <a:ext cx="5904656" cy="442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64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b="1" dirty="0" smtClean="0"/>
              <a:t>Использованная литература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URL: http://fb2.booksgid.com/content/18/semen-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geychenko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-u-..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URL: http://fotokulinar.ru/food-gossip/4678/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257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983</TotalTime>
  <Words>126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Чаепитие в тригорском  Из серии мероприятий «Чайные истории  моего класса» </vt:lpstr>
      <vt:lpstr>Цели и задачи театрализованной викторины</vt:lpstr>
      <vt:lpstr>Презентация PowerPoint</vt:lpstr>
      <vt:lpstr>Презентация PowerPoint</vt:lpstr>
      <vt:lpstr>Использованная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Чаепитие в тригорском  Из серии мероприятий «Чайные истории  моего класса»</dc:title>
  <dc:creator>Светлана</dc:creator>
  <cp:lastModifiedBy>Светлана</cp:lastModifiedBy>
  <cp:revision>3</cp:revision>
  <dcterms:created xsi:type="dcterms:W3CDTF">2021-10-14T17:20:41Z</dcterms:created>
  <dcterms:modified xsi:type="dcterms:W3CDTF">2021-10-15T09:43:50Z</dcterms:modified>
</cp:coreProperties>
</file>